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23245de4d33401b" /><Relationship Type="http://schemas.openxmlformats.org/officeDocument/2006/relationships/extended-properties" Target="/docProps/app.xml" Id="R981c589a5ea945a8" /><Relationship Type="http://schemas.openxmlformats.org/officeDocument/2006/relationships/officeDocument" Target="/ppt/presentation.xml" Id="R0ea1eea77a114f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3e42cb9cd214acc"/>
  </p:sldMasterIdLst>
  <p:notesMasterIdLst>
    <p:notesMasterId xmlns:r="http://schemas.openxmlformats.org/officeDocument/2006/relationships" r:id="R36a20cbe95904e8c"/>
  </p:notesMasterIdLst>
  <p:sldIdLst>
    <p:sldId xmlns:r="http://schemas.openxmlformats.org/officeDocument/2006/relationships" id="256" r:id="R5822aa45478e497e"/>
    <p:sldId xmlns:r="http://schemas.openxmlformats.org/officeDocument/2006/relationships" id="257" r:id="Rf5a1e1e37cf14d00"/>
    <p:sldId xmlns:r="http://schemas.openxmlformats.org/officeDocument/2006/relationships" id="258" r:id="R06898c9d61f3459f"/>
    <p:sldId xmlns:r="http://schemas.openxmlformats.org/officeDocument/2006/relationships" id="259" r:id="R8cb1acf069ac4f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6e0571a47f4ea4" /><Relationship Type="http://schemas.openxmlformats.org/officeDocument/2006/relationships/slideMaster" Target="/ppt/slideMasters/slideMaster1.xml" Id="R63e42cb9cd214acc" /><Relationship Type="http://schemas.openxmlformats.org/officeDocument/2006/relationships/notesMaster" Target="/ppt/notesMasters/notesMaster1.xml" Id="R36a20cbe95904e8c" /><Relationship Type="http://schemas.openxmlformats.org/officeDocument/2006/relationships/presProps" Target="/ppt/presProps.xml" Id="R4322cac6dec24814" /><Relationship Type="http://schemas.openxmlformats.org/officeDocument/2006/relationships/tableStyles" Target="/ppt/tableStyles.xml" Id="R63599f23145c4d7e" /><Relationship Type="http://schemas.openxmlformats.org/officeDocument/2006/relationships/slide" Target="/ppt/slides/slide1.xml" Id="R5822aa45478e497e" /><Relationship Type="http://schemas.openxmlformats.org/officeDocument/2006/relationships/slide" Target="/ppt/slides/slide2.xml" Id="Rf5a1e1e37cf14d00" /><Relationship Type="http://schemas.openxmlformats.org/officeDocument/2006/relationships/slide" Target="/ppt/slides/slide3.xml" Id="R06898c9d61f3459f" /><Relationship Type="http://schemas.openxmlformats.org/officeDocument/2006/relationships/slide" Target="/ppt/slides/slide4.xml" Id="R8cb1acf069ac4f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018febfa9540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6b4684ca974672" /><Relationship Type="http://schemas.openxmlformats.org/officeDocument/2006/relationships/notesMaster" Target="/ppt/notesMasters/notesMaster1.xml" Id="R765dbcab00bc41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376c974eec485d" /><Relationship Type="http://schemas.openxmlformats.org/officeDocument/2006/relationships/notesMaster" Target="/ppt/notesMasters/notesMaster1.xml" Id="R8bf8f452a0434c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876c263b7e4615" /><Relationship Type="http://schemas.openxmlformats.org/officeDocument/2006/relationships/notesMaster" Target="/ppt/notesMasters/notesMaster1.xml" Id="R43a2b9b3972943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b3c402a34c416a" /><Relationship Type="http://schemas.openxmlformats.org/officeDocument/2006/relationships/notesMaster" Target="/ppt/notesMasters/notesMaster1.xml" Id="R1ddf1127196e4f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出典：Obsidian「160_プロンプト集_介護AI」#7・#13（閲覧 2026-10-06）。用途・確認観点の抜粋。時間短縮等の未実測数値は掲載しない。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出典：Obsidian「160_プロンプト集_介護AI」#7・#13（閲覧 2026-10-06）。用途・確認観点の抜粋。時間短縮等の未実測数値は掲載しない。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出典：Obsidian「160_プロンプト集_介護AI」#7・#13（閲覧 2026-10-06）。用途・確認観点の抜粋。時間短縮等の未実測数値は掲載しない。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出典：Obsidian「160_プロンプト集_介護AI」#7・#13（閲覧 2026-10-06）。用途・確認観点の抜粋。時間短縮等の未実測数値は掲載しない。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444f1e3e2540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95325e9e2b4db9" /><Relationship Type="http://schemas.openxmlformats.org/officeDocument/2006/relationships/slideLayout" Target="/ppt/slideLayouts/slideLayout1.xml" Id="R44a615a019064b5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4a615a019064b5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1b2df361ef4004" /><Relationship Type="http://schemas.openxmlformats.org/officeDocument/2006/relationships/image" Target="/ppt/media/image.png" Id="R767748ac6cc7408a" /><Relationship Type="http://schemas.openxmlformats.org/officeDocument/2006/relationships/notesSlide" Target="/ppt/notesSlides/notesSlide1.xml" Id="R029d0379522849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b353b90fcf4338" /><Relationship Type="http://schemas.openxmlformats.org/officeDocument/2006/relationships/notesSlide" Target="/ppt/notesSlides/notesSlide2.xml" Id="Rba115ca7032646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e81f7529474e62" /><Relationship Type="http://schemas.openxmlformats.org/officeDocument/2006/relationships/image" Target="/ppt/media/image2.png" Id="R7c5de4b7a77c4dce" /><Relationship Type="http://schemas.openxmlformats.org/officeDocument/2006/relationships/notesSlide" Target="/ppt/notesSlides/notesSlide3.xml" Id="R6bc25f8a91ba4b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130b580c9e48aa" /><Relationship Type="http://schemas.openxmlformats.org/officeDocument/2006/relationships/notesSlide" Target="/ppt/notesSlides/notesSlide4.xml" Id="R07a7202da09a45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6B408C56-260B-4971-B192-AEE004E71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1">
            <a:extLst xmlns:a="http://schemas.openxmlformats.org/drawingml/2006/main">
              <a:ext uri="{FF2B5EF4-FFF2-40B4-BE49-F238E27FC236}">
                <a16:creationId xmlns:a16="http://schemas.microsoft.com/office/drawing/2014/main" id="{80B304B8-5E6E-4E68-ADF7-940110B81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01</a:t>
            </a:r>
          </a:p>
        </p:txBody>
      </p:sp>
      <p:sp>
        <p:nvSpPr>
          <p:cNvPr id="3" name="dot">
            <a:extLst xmlns:a="http://schemas.openxmlformats.org/drawingml/2006/main">
              <a:ext uri="{FF2B5EF4-FFF2-40B4-BE49-F238E27FC236}">
                <a16:creationId xmlns:a16="http://schemas.microsoft.com/office/drawing/2014/main" id="{3E38A32D-F7B7-46F2-96E3-BE4CE871B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3A5F"/>
          </a:solidFill>
          <a:ln xmlns:a="http://schemas.openxmlformats.org/drawingml/2006/main" w="0">
            <a:noFill/>
          </a:ln>
        </p:spPr>
      </p:sp>
      <p:sp>
        <p:nvSpPr>
          <p:cNvPr id="4" name="dot">
            <a:extLst xmlns:a="http://schemas.openxmlformats.org/drawingml/2006/main">
              <a:ext uri="{FF2B5EF4-FFF2-40B4-BE49-F238E27FC236}">
                <a16:creationId xmlns:a16="http://schemas.microsoft.com/office/drawing/2014/main" id="{959EDE55-A99C-4649-9C94-0B9E99EB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08E45"/>
          </a:solidFill>
          <a:ln xmlns:a="http://schemas.openxmlformats.org/drawingml/2006/main" w="0">
            <a:noFill/>
          </a:ln>
        </p:spPr>
      </p:sp>
      <p:sp>
        <p:nvSpPr>
          <p:cNvPr id="5" name="dot">
            <a:extLst xmlns:a="http://schemas.openxmlformats.org/drawingml/2006/main">
              <a:ext uri="{FF2B5EF4-FFF2-40B4-BE49-F238E27FC236}">
                <a16:creationId xmlns:a16="http://schemas.microsoft.com/office/drawing/2014/main" id="{F659D540-A4AB-44F2-B84F-3D67A6EFB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6" name="dot">
            <a:extLst xmlns:a="http://schemas.openxmlformats.org/drawingml/2006/main">
              <a:ext uri="{FF2B5EF4-FFF2-40B4-BE49-F238E27FC236}">
                <a16:creationId xmlns:a16="http://schemas.microsoft.com/office/drawing/2014/main" id="{C1678C42-D7DE-42BC-A95D-E4FD1ECD5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293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7748ac6cc7408a"/>
          <a:srcRect xmlns:a="http://schemas.openxmlformats.org/drawingml/2006/main" l="74" t="0" r="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91125" y="1257300"/>
            <a:ext cx="6391275" cy="4267200"/>
          </a:xfrm>
          <a:prstGeom xmlns:a="http://schemas.openxmlformats.org/drawingml/2006/main" prst="rect">
            <a:avLst/>
          </a:prstGeom>
        </p:spPr>
      </p:pic>
      <p:sp>
        <p:nvSpPr>
          <p:cNvPr id="8" name="介護職員のための入門研修">
            <a:extLst xmlns:a="http://schemas.openxmlformats.org/drawingml/2006/main">
              <a:ext uri="{FF2B5EF4-FFF2-40B4-BE49-F238E27FC236}">
                <a16:creationId xmlns:a16="http://schemas.microsoft.com/office/drawing/2014/main" id="{FB278E05-667A-486C-BC09-84D840C7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8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介護職員のための入門研修</a:t>
            </a:r>
          </a:p>
        </p:txBody>
      </p:sp>
      <p:sp>
        <p:nvSpPr>
          <p:cNvPr id="9" name="現場で使うAIの&#10;はじめ方">
            <a:extLst xmlns:a="http://schemas.openxmlformats.org/drawingml/2006/main">
              <a:ext uri="{FF2B5EF4-FFF2-40B4-BE49-F238E27FC236}">
                <a16:creationId xmlns:a16="http://schemas.microsoft.com/office/drawing/2014/main" id="{364B74F0-4F48-4C28-A2DB-BDAEAABD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81225"/>
            <a:ext cx="5619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9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現場で使うAIの</a:t>
            </a:r>
          </a:p>
          <a:p xmlns:a="http://schemas.openxmlformats.org/drawingml/2006/main">
            <a:pPr algn="l">
              <a:defRPr sz="39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9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はじめ方</a:t>
            </a:r>
          </a:p>
        </p:txBody>
      </p:sp>
      <p:sp>
        <p:nvSpPr>
          <p:cNvPr id="10" name="案内文の下書きから&#10;使い方を体験する">
            <a:extLst xmlns:a="http://schemas.openxmlformats.org/drawingml/2006/main">
              <a:ext uri="{FF2B5EF4-FFF2-40B4-BE49-F238E27FC236}">
                <a16:creationId xmlns:a16="http://schemas.microsoft.com/office/drawing/2014/main" id="{DA230741-327A-46D2-92DE-BBAAA4511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案内文の下書きから</a:t>
            </a:r>
          </a:p>
          <a:p xmlns:a="http://schemas.openxmlformats.org/drawingml/2006/main">
            <a:pPr algn="l">
              <a:def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使い方を体験する</a:t>
            </a:r>
          </a:p>
        </p:txBody>
      </p:sp>
      <p:sp>
        <p:nvSpPr>
          <p:cNvPr id="11" name="★入門研修のデザイン見本。イラストはAI生成のオリ">
            <a:extLst xmlns:a="http://schemas.openxmlformats.org/drawingml/2006/main">
              <a:ext uri="{FF2B5EF4-FFF2-40B4-BE49-F238E27FC236}">
                <a16:creationId xmlns:a16="http://schemas.microsoft.com/office/drawing/2014/main" id="{B91921FF-C897-40EE-A871-6DD4C2922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★入門研修のデザイン見本。イラストはAI生成のオリジナル素材。</a:t>
            </a:r>
          </a:p>
        </p:txBody>
      </p:sp>
    </p:spTree>
    <p:extLst>
      <p:ext uri="{BB962C8B-B14F-4D97-AF65-F5344CB8AC3E}">
        <p14:creationId xmlns:p14="http://schemas.microsoft.com/office/powerpoint/2010/main" val="10478565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B7DB181F-6062-46EF-B1CA-8D97E817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2">
            <a:extLst xmlns:a="http://schemas.openxmlformats.org/drawingml/2006/main">
              <a:ext uri="{FF2B5EF4-FFF2-40B4-BE49-F238E27FC236}">
                <a16:creationId xmlns:a16="http://schemas.microsoft.com/office/drawing/2014/main" id="{C7986948-22F3-4F87-AF03-197B85F23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02</a:t>
            </a:r>
          </a:p>
        </p:txBody>
      </p:sp>
      <p:sp>
        <p:nvSpPr>
          <p:cNvPr id="3" name="案内文を作る準備">
            <a:extLst xmlns:a="http://schemas.openxmlformats.org/drawingml/2006/main">
              <a:ext uri="{FF2B5EF4-FFF2-40B4-BE49-F238E27FC236}">
                <a16:creationId xmlns:a16="http://schemas.microsoft.com/office/drawing/2014/main" id="{C17599CD-42F9-4DB8-BB92-023BC3B38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案内文を作る準備</a:t>
            </a:r>
          </a:p>
        </p:txBody>
      </p:sp>
      <p:sp>
        <p:nvSpPr>
          <p:cNvPr id="4" name="AIに頼む内容の整理">
            <a:extLst xmlns:a="http://schemas.openxmlformats.org/drawingml/2006/main">
              <a:ext uri="{FF2B5EF4-FFF2-40B4-BE49-F238E27FC236}">
                <a16:creationId xmlns:a16="http://schemas.microsoft.com/office/drawing/2014/main" id="{698167E0-8AE5-4E42-AC3C-88AB81A4D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AIに頼む内容の整理</a:t>
            </a:r>
          </a:p>
        </p:txBody>
      </p:sp>
      <p:sp>
        <p:nvSpPr>
          <p:cNvPr id="5" name="誰に、何を伝えるか">
            <a:extLst xmlns:a="http://schemas.openxmlformats.org/drawingml/2006/main">
              <a:ext uri="{FF2B5EF4-FFF2-40B4-BE49-F238E27FC236}">
                <a16:creationId xmlns:a16="http://schemas.microsoft.com/office/drawing/2014/main" id="{2F26390A-D203-46F9-95CB-4517D0E87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2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誰に、何を伝えるか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64488C4A-9AD5-45F8-BB9E-3F770EB1E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335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8183078B-AABB-4EDD-8EAD-AF5507703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704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01</a:t>
            </a:r>
          </a:p>
        </p:txBody>
      </p:sp>
      <p:sp>
        <p:nvSpPr>
          <p:cNvPr id="8" name="伝える相手">
            <a:extLst xmlns:a="http://schemas.openxmlformats.org/drawingml/2006/main">
              <a:ext uri="{FF2B5EF4-FFF2-40B4-BE49-F238E27FC236}">
                <a16:creationId xmlns:a16="http://schemas.microsoft.com/office/drawing/2014/main" id="{A41F9899-6933-4A6C-A279-5816CDF4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1950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伝える相手</a:t>
            </a:r>
          </a:p>
        </p:txBody>
      </p:sp>
      <p:sp>
        <p:nvSpPr>
          <p:cNvPr id="9" name="職員向け／家族向け／外部">
            <a:extLst xmlns:a="http://schemas.openxmlformats.org/drawingml/2006/main">
              <a:ext uri="{FF2B5EF4-FFF2-40B4-BE49-F238E27FC236}">
                <a16:creationId xmlns:a16="http://schemas.microsoft.com/office/drawing/2014/main" id="{AEA81D90-A59B-40CC-83EE-D47ECDE6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3623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職員向け／家族向け／外部</a:t>
            </a:r>
          </a:p>
        </p:txBody>
      </p:sp>
      <p:sp>
        <p:nvSpPr>
          <p:cNvPr id="10" name="rect">
            <a:extLst xmlns:a="http://schemas.openxmlformats.org/drawingml/2006/main">
              <a:ext uri="{FF2B5EF4-FFF2-40B4-BE49-F238E27FC236}">
                <a16:creationId xmlns:a16="http://schemas.microsoft.com/office/drawing/2014/main" id="{089170B3-D768-4E6E-A8BD-A68E35B77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14700"/>
            <a:ext cx="335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1" name="02">
            <a:extLst xmlns:a="http://schemas.openxmlformats.org/drawingml/2006/main">
              <a:ext uri="{FF2B5EF4-FFF2-40B4-BE49-F238E27FC236}">
                <a16:creationId xmlns:a16="http://schemas.microsoft.com/office/drawing/2014/main" id="{238B2D78-79E8-45FE-B0F7-88E1E195C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609975"/>
            <a:ext cx="704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  <p:sp>
        <p:nvSpPr>
          <p:cNvPr id="12" name="使う材料">
            <a:extLst xmlns:a="http://schemas.openxmlformats.org/drawingml/2006/main">
              <a:ext uri="{FF2B5EF4-FFF2-40B4-BE49-F238E27FC236}">
                <a16:creationId xmlns:a16="http://schemas.microsoft.com/office/drawing/2014/main" id="{B5DE1437-D886-4F7E-A700-D4A53ADE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61950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使う材料</a:t>
            </a:r>
          </a:p>
        </p:txBody>
      </p:sp>
      <p:sp>
        <p:nvSpPr>
          <p:cNvPr id="13" name="日時・場所・持ち物など">
            <a:extLst xmlns:a="http://schemas.openxmlformats.org/drawingml/2006/main">
              <a:ext uri="{FF2B5EF4-FFF2-40B4-BE49-F238E27FC236}">
                <a16:creationId xmlns:a16="http://schemas.microsoft.com/office/drawing/2014/main" id="{9E927320-0CB2-4493-A432-0B4CD0F42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476750"/>
            <a:ext cx="33623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日時・場所・持ち物など</a:t>
            </a:r>
          </a:p>
        </p:txBody>
      </p:sp>
      <p:sp>
        <p:nvSpPr>
          <p:cNvPr id="14" name="rect">
            <a:extLst xmlns:a="http://schemas.openxmlformats.org/drawingml/2006/main">
              <a:ext uri="{FF2B5EF4-FFF2-40B4-BE49-F238E27FC236}">
                <a16:creationId xmlns:a16="http://schemas.microsoft.com/office/drawing/2014/main" id="{7362DD05-DD7E-4B29-B9FF-F33274139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14700"/>
            <a:ext cx="335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5" name="03">
            <a:extLst xmlns:a="http://schemas.openxmlformats.org/drawingml/2006/main">
              <a:ext uri="{FF2B5EF4-FFF2-40B4-BE49-F238E27FC236}">
                <a16:creationId xmlns:a16="http://schemas.microsoft.com/office/drawing/2014/main" id="{F24D313B-74CB-4BA0-B14F-BA4461C54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609975"/>
            <a:ext cx="704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  <p:sp>
        <p:nvSpPr>
          <p:cNvPr id="16" name="作ってほしい形">
            <a:extLst xmlns:a="http://schemas.openxmlformats.org/drawingml/2006/main">
              <a:ext uri="{FF2B5EF4-FFF2-40B4-BE49-F238E27FC236}">
                <a16:creationId xmlns:a16="http://schemas.microsoft.com/office/drawing/2014/main" id="{1DFA951E-2395-43B2-93C1-C0EE0AA81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1950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作ってほしい形</a:t>
            </a:r>
          </a:p>
        </p:txBody>
      </p:sp>
      <p:sp>
        <p:nvSpPr>
          <p:cNvPr id="17" name="案内文の下書き">
            <a:extLst xmlns:a="http://schemas.openxmlformats.org/drawingml/2006/main">
              <a:ext uri="{FF2B5EF4-FFF2-40B4-BE49-F238E27FC236}">
                <a16:creationId xmlns:a16="http://schemas.microsoft.com/office/drawing/2014/main" id="{FE35C563-D04C-4185-9617-DA7914C65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476750"/>
            <a:ext cx="33623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案内文の下書き</a:t>
            </a:r>
          </a:p>
        </p:txBody>
      </p:sp>
      <p:sp>
        <p:nvSpPr>
          <p:cNvPr id="18" name="出典：介護AIプロンプト集 #7（原稿確認 202">
            <a:extLst xmlns:a="http://schemas.openxmlformats.org/drawingml/2006/main">
              <a:ext uri="{FF2B5EF4-FFF2-40B4-BE49-F238E27FC236}">
                <a16:creationId xmlns:a16="http://schemas.microsoft.com/office/drawing/2014/main" id="{79D7B17C-805B-4B8D-9B5B-83A81D4F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出典：介護AIプロンプト集 #7（原稿確認 2026-10-06）。個人情報は使わない練習です。</a:t>
            </a:r>
          </a:p>
        </p:txBody>
      </p:sp>
    </p:spTree>
    <p:extLst>
      <p:ext uri="{BB962C8B-B14F-4D97-AF65-F5344CB8AC3E}">
        <p14:creationId xmlns:p14="http://schemas.microsoft.com/office/powerpoint/2010/main" val="13489757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B35448A5-0E95-4CD5-81B7-24A20A54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3">
            <a:extLst xmlns:a="http://schemas.openxmlformats.org/drawingml/2006/main">
              <a:ext uri="{FF2B5EF4-FFF2-40B4-BE49-F238E27FC236}">
                <a16:creationId xmlns:a16="http://schemas.microsoft.com/office/drawing/2014/main" id="{18838FC8-25C5-4919-9A9E-DF966803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03</a:t>
            </a:r>
          </a:p>
        </p:txBody>
      </p:sp>
      <p:sp>
        <p:nvSpPr>
          <p:cNvPr id="3" name="下書きを使う前に">
            <a:extLst xmlns:a="http://schemas.openxmlformats.org/drawingml/2006/main">
              <a:ext uri="{FF2B5EF4-FFF2-40B4-BE49-F238E27FC236}">
                <a16:creationId xmlns:a16="http://schemas.microsoft.com/office/drawing/2014/main" id="{C921036A-D49B-4C0F-9576-DC7E398A3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下書きを使う前に</a:t>
            </a:r>
          </a:p>
        </p:txBody>
      </p:sp>
      <p:sp>
        <p:nvSpPr>
          <p:cNvPr id="4" name="できた下書きの確認">
            <a:extLst xmlns:a="http://schemas.openxmlformats.org/drawingml/2006/main">
              <a:ext uri="{FF2B5EF4-FFF2-40B4-BE49-F238E27FC236}">
                <a16:creationId xmlns:a16="http://schemas.microsoft.com/office/drawing/2014/main" id="{DE295FEA-A8DD-4554-84E6-8EFADAE55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できた下書きの確認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5de4b7a77c4dc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133600"/>
            <a:ext cx="5486400" cy="3657600"/>
          </a:xfrm>
          <a:prstGeom xmlns:a="http://schemas.openxmlformats.org/drawingml/2006/main" prst="rect">
            <a:avLst/>
          </a:prstGeom>
        </p:spPr>
      </p:pic>
      <p:sp>
        <p:nvSpPr>
          <p:cNvPr id="6" name="日時や場所は合っていますか">
            <a:extLst xmlns:a="http://schemas.openxmlformats.org/drawingml/2006/main">
              <a:ext uri="{FF2B5EF4-FFF2-40B4-BE49-F238E27FC236}">
                <a16:creationId xmlns:a16="http://schemas.microsoft.com/office/drawing/2014/main" id="{6E2EE20B-E04D-4833-81FD-0A9628010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228850"/>
            <a:ext cx="4905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日時や場所は合っていますか</a:t>
            </a:r>
          </a:p>
        </p:txBody>
      </p:sp>
      <p:sp>
        <p:nvSpPr>
          <p:cNvPr id="7" name="材料にないことは入っていませんか">
            <a:extLst xmlns:a="http://schemas.openxmlformats.org/drawingml/2006/main">
              <a:ext uri="{FF2B5EF4-FFF2-40B4-BE49-F238E27FC236}">
                <a16:creationId xmlns:a16="http://schemas.microsoft.com/office/drawing/2014/main" id="{C9E2F856-106E-4189-8856-85B05E51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371850"/>
            <a:ext cx="4905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材料にないことは入っていませんか</a:t>
            </a:r>
          </a:p>
        </p:txBody>
      </p:sp>
      <p:sp>
        <p:nvSpPr>
          <p:cNvPr id="8" name="空欄や★の箇所を確認できましたか">
            <a:extLst xmlns:a="http://schemas.openxmlformats.org/drawingml/2006/main">
              <a:ext uri="{FF2B5EF4-FFF2-40B4-BE49-F238E27FC236}">
                <a16:creationId xmlns:a16="http://schemas.microsoft.com/office/drawing/2014/main" id="{4B8DD773-983A-4FA1-A943-254742FC3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14850"/>
            <a:ext cx="4905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空欄や★の箇所を確認できましたか</a:t>
            </a:r>
          </a:p>
        </p:txBody>
      </p:sp>
      <p:sp>
        <p:nvSpPr>
          <p:cNvPr id="9" name="出典：介護AIプロンプト集 #7（原稿確認 202">
            <a:extLst xmlns:a="http://schemas.openxmlformats.org/drawingml/2006/main">
              <a:ext uri="{FF2B5EF4-FFF2-40B4-BE49-F238E27FC236}">
                <a16:creationId xmlns:a16="http://schemas.microsoft.com/office/drawing/2014/main" id="{D71C566A-E993-4984-AF7E-C99C76DAE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出典：介護AIプロンプト集 #7（原稿確認 2026-10-06）。イラストはAI生成。</a:t>
            </a:r>
          </a:p>
        </p:txBody>
      </p:sp>
    </p:spTree>
    <p:extLst>
      <p:ext uri="{BB962C8B-B14F-4D97-AF65-F5344CB8AC3E}">
        <p14:creationId xmlns:p14="http://schemas.microsoft.com/office/powerpoint/2010/main" val="6259961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BB0D7127-F23D-4D25-AF57-9E5B0AFD5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4">
            <a:extLst xmlns:a="http://schemas.openxmlformats.org/drawingml/2006/main">
              <a:ext uri="{FF2B5EF4-FFF2-40B4-BE49-F238E27FC236}">
                <a16:creationId xmlns:a16="http://schemas.microsoft.com/office/drawing/2014/main" id="{58F4A2E2-6058-4C1F-83B5-5DFC0412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04</a:t>
            </a:r>
          </a:p>
        </p:txBody>
      </p:sp>
      <p:sp>
        <p:nvSpPr>
          <p:cNvPr id="3" name="研修のまとめ">
            <a:extLst xmlns:a="http://schemas.openxmlformats.org/drawingml/2006/main">
              <a:ext uri="{FF2B5EF4-FFF2-40B4-BE49-F238E27FC236}">
                <a16:creationId xmlns:a16="http://schemas.microsoft.com/office/drawing/2014/main" id="{5832C206-BFD9-4DF8-BFCE-258371408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研修のまとめ</a:t>
            </a:r>
          </a:p>
        </p:txBody>
      </p:sp>
      <p:sp>
        <p:nvSpPr>
          <p:cNvPr id="4" name="自分の仕事で試す文書">
            <a:extLst xmlns:a="http://schemas.openxmlformats.org/drawingml/2006/main">
              <a:ext uri="{FF2B5EF4-FFF2-40B4-BE49-F238E27FC236}">
                <a16:creationId xmlns:a16="http://schemas.microsoft.com/office/drawing/2014/main" id="{E89A32B1-B157-452C-98D4-2D33E65C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自分の仕事で試す文書</a:t>
            </a:r>
          </a:p>
        </p:txBody>
      </p:sp>
      <p:sp>
        <p:nvSpPr>
          <p:cNvPr id="5" name="最初に試す文書を一つ選びます">
            <a:extLst xmlns:a="http://schemas.openxmlformats.org/drawingml/2006/main">
              <a:ext uri="{FF2B5EF4-FFF2-40B4-BE49-F238E27FC236}">
                <a16:creationId xmlns:a16="http://schemas.microsoft.com/office/drawing/2014/main" id="{82448730-3E87-4642-BD4D-480CBC9FB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9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最初に試す文書を一つ選びます</a:t>
            </a:r>
          </a:p>
        </p:txBody>
      </p:sp>
      <p:sp>
        <p:nvSpPr>
          <p:cNvPr id="6" name="01">
            <a:extLst xmlns:a="http://schemas.openxmlformats.org/drawingml/2006/main">
              <a:ext uri="{FF2B5EF4-FFF2-40B4-BE49-F238E27FC236}">
                <a16:creationId xmlns:a16="http://schemas.microsoft.com/office/drawing/2014/main" id="{CDFEBA92-604E-4A71-AFBB-EC0960411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24200"/>
            <a:ext cx="857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01</a:t>
            </a:r>
          </a:p>
        </p:txBody>
      </p:sp>
      <p:sp>
        <p:nvSpPr>
          <p:cNvPr id="7" name="研修・行事の案内文">
            <a:extLst xmlns:a="http://schemas.openxmlformats.org/drawingml/2006/main">
              <a:ext uri="{FF2B5EF4-FFF2-40B4-BE49-F238E27FC236}">
                <a16:creationId xmlns:a16="http://schemas.microsoft.com/office/drawing/2014/main" id="{AC47B32D-038A-43B9-92DF-69F8861FC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24200"/>
            <a:ext cx="10058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研修・行事の案内文</a:t>
            </a:r>
          </a:p>
        </p:txBody>
      </p:sp>
      <p:sp>
        <p:nvSpPr>
          <p:cNvPr id="8" name="rect">
            <a:extLst xmlns:a="http://schemas.openxmlformats.org/drawingml/2006/main">
              <a:ext uri="{FF2B5EF4-FFF2-40B4-BE49-F238E27FC236}">
                <a16:creationId xmlns:a16="http://schemas.microsoft.com/office/drawing/2014/main" id="{06A07100-2B21-4D1E-BA77-58C05AB2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686175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9" name="02">
            <a:extLst xmlns:a="http://schemas.openxmlformats.org/drawingml/2006/main">
              <a:ext uri="{FF2B5EF4-FFF2-40B4-BE49-F238E27FC236}">
                <a16:creationId xmlns:a16="http://schemas.microsoft.com/office/drawing/2014/main" id="{78169443-64A5-462C-A48B-BCBFDE1EB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67150"/>
            <a:ext cx="857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  <p:sp>
        <p:nvSpPr>
          <p:cNvPr id="10" name="手順書・チェックリスト">
            <a:extLst xmlns:a="http://schemas.openxmlformats.org/drawingml/2006/main">
              <a:ext uri="{FF2B5EF4-FFF2-40B4-BE49-F238E27FC236}">
                <a16:creationId xmlns:a16="http://schemas.microsoft.com/office/drawing/2014/main" id="{5744BED1-AF37-4CB0-975A-EB25AE205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67150"/>
            <a:ext cx="10058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手順書・チェックリスト</a:t>
            </a:r>
          </a:p>
        </p:txBody>
      </p:sp>
      <p:sp>
        <p:nvSpPr>
          <p:cNvPr id="11" name="rect">
            <a:extLst xmlns:a="http://schemas.openxmlformats.org/drawingml/2006/main">
              <a:ext uri="{FF2B5EF4-FFF2-40B4-BE49-F238E27FC236}">
                <a16:creationId xmlns:a16="http://schemas.microsoft.com/office/drawing/2014/main" id="{4EAB3490-DADA-48D1-B621-3B1895BC4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29125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756DF400-1A3B-457A-87AD-6B6E5B52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857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  <p:sp>
        <p:nvSpPr>
          <p:cNvPr id="13" name="会議資料のたたき台">
            <a:extLst xmlns:a="http://schemas.openxmlformats.org/drawingml/2006/main">
              <a:ext uri="{FF2B5EF4-FFF2-40B4-BE49-F238E27FC236}">
                <a16:creationId xmlns:a16="http://schemas.microsoft.com/office/drawing/2014/main" id="{1621B3A9-0A55-4BE6-9045-ED4C24744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610100"/>
            <a:ext cx="10058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会議資料のたたき台</a:t>
            </a:r>
          </a:p>
        </p:txBody>
      </p:sp>
      <p:sp>
        <p:nvSpPr>
          <p:cNvPr id="14" name="rect">
            <a:extLst xmlns:a="http://schemas.openxmlformats.org/drawingml/2006/main">
              <a:ext uri="{FF2B5EF4-FFF2-40B4-BE49-F238E27FC236}">
                <a16:creationId xmlns:a16="http://schemas.microsoft.com/office/drawing/2014/main" id="{A509709A-D900-4243-ADE1-72BDCD98A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172075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5" name="利用者・家族・個別の職員を特定できる材料を使わない">
            <a:extLst xmlns:a="http://schemas.openxmlformats.org/drawingml/2006/main">
              <a:ext uri="{FF2B5EF4-FFF2-40B4-BE49-F238E27FC236}">
                <a16:creationId xmlns:a16="http://schemas.microsoft.com/office/drawing/2014/main" id="{FE8E01DB-9255-4E54-847E-35F98F730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利用者・家族・個別の職員を特定できる材料を使わない。出典：同 #7／2026-10-06確認。</a:t>
            </a:r>
          </a:p>
        </p:txBody>
      </p:sp>
    </p:spTree>
    <p:extLst>
      <p:ext uri="{BB962C8B-B14F-4D97-AF65-F5344CB8AC3E}">
        <p14:creationId xmlns:p14="http://schemas.microsoft.com/office/powerpoint/2010/main" val="13742879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2026-10-06T14:47:27.3770000Z</dcterms:created>
  <dcterms:modified xsi:type="dcterms:W3CDTF">2026-10-06T14:47:27.3770000Z</dcterms:modified>
</coreProperties>
</file>