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bd813553e74cc5" /><Relationship Type="http://schemas.openxmlformats.org/officeDocument/2006/relationships/extended-properties" Target="/docProps/app.xml" Id="R10328e0c511f4450" /><Relationship Type="http://schemas.openxmlformats.org/officeDocument/2006/relationships/officeDocument" Target="/ppt/presentation.xml" Id="R4d85f23bbdee48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69360abfcc4cdf"/>
  </p:sldMasterIdLst>
  <p:notesMasterIdLst>
    <p:notesMasterId xmlns:r="http://schemas.openxmlformats.org/officeDocument/2006/relationships" r:id="R9e6d0375603146c0"/>
  </p:notesMasterIdLst>
  <p:sldIdLst>
    <p:sldId xmlns:r="http://schemas.openxmlformats.org/officeDocument/2006/relationships" id="256" r:id="R95fee75036a94773"/>
    <p:sldId xmlns:r="http://schemas.openxmlformats.org/officeDocument/2006/relationships" id="257" r:id="Rf78c37071def4116"/>
    <p:sldId xmlns:r="http://schemas.openxmlformats.org/officeDocument/2006/relationships" id="258" r:id="R9afcf4c89da34a2d"/>
    <p:sldId xmlns:r="http://schemas.openxmlformats.org/officeDocument/2006/relationships" id="259" r:id="R75132bde06b8474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94dae36d324cdd" /><Relationship Type="http://schemas.openxmlformats.org/officeDocument/2006/relationships/slideMaster" Target="/ppt/slideMasters/slideMaster1.xml" Id="R0869360abfcc4cdf" /><Relationship Type="http://schemas.openxmlformats.org/officeDocument/2006/relationships/notesMaster" Target="/ppt/notesMasters/notesMaster1.xml" Id="R9e6d0375603146c0" /><Relationship Type="http://schemas.openxmlformats.org/officeDocument/2006/relationships/presProps" Target="/ppt/presProps.xml" Id="R18e1c1d86107480f" /><Relationship Type="http://schemas.openxmlformats.org/officeDocument/2006/relationships/tableStyles" Target="/ppt/tableStyles.xml" Id="Rd5ee3c6efeb74420" /><Relationship Type="http://schemas.openxmlformats.org/officeDocument/2006/relationships/slide" Target="/ppt/slides/slide1.xml" Id="R95fee75036a94773" /><Relationship Type="http://schemas.openxmlformats.org/officeDocument/2006/relationships/slide" Target="/ppt/slides/slide2.xml" Id="Rf78c37071def4116" /><Relationship Type="http://schemas.openxmlformats.org/officeDocument/2006/relationships/slide" Target="/ppt/slides/slide3.xml" Id="R9afcf4c89da34a2d" /><Relationship Type="http://schemas.openxmlformats.org/officeDocument/2006/relationships/slide" Target="/ppt/slides/slide4.xml" Id="R75132bde06b847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ed44217eeb41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58d706a93946e3" /><Relationship Type="http://schemas.openxmlformats.org/officeDocument/2006/relationships/notesMaster" Target="/ppt/notesMasters/notesMaster1.xml" Id="R0dc63973d99b40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5df1c24db844ad" /><Relationship Type="http://schemas.openxmlformats.org/officeDocument/2006/relationships/notesMaster" Target="/ppt/notesMasters/notesMaster1.xml" Id="R5a3eebc7c0c645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e74642b7e248e1" /><Relationship Type="http://schemas.openxmlformats.org/officeDocument/2006/relationships/notesMaster" Target="/ppt/notesMasters/notesMaster1.xml" Id="R763b338bc72646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ea301051b044b9" /><Relationship Type="http://schemas.openxmlformats.org/officeDocument/2006/relationships/notesMaster" Target="/ppt/notesMasters/notesMaster1.xml" Id="R9511036d74db40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当方作成の相談・提案用項目。架空の記入例。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当方作成の相談・提案用項目。架空の記入例。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当方作成の相談・提案用項目。架空の記入例。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60a68bf06641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a712392c774b28" /><Relationship Type="http://schemas.openxmlformats.org/officeDocument/2006/relationships/slideLayout" Target="/ppt/slideLayouts/slideLayout1.xml" Id="R71252bacf66c44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252bacf66c44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ca7c3e29114d11" /><Relationship Type="http://schemas.openxmlformats.org/officeDocument/2006/relationships/image" Target="/ppt/media/image.png" Id="Rbadb3a56eca84ecd" /><Relationship Type="http://schemas.openxmlformats.org/officeDocument/2006/relationships/notesSlide" Target="/ppt/notesSlides/notesSlide1.xml" Id="Rf0c8deace6b145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a2d5ed7e74441" /><Relationship Type="http://schemas.openxmlformats.org/officeDocument/2006/relationships/notesSlide" Target="/ppt/notesSlides/notesSlide2.xml" Id="Rb67046874ae74f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21fc6acf149d7" /><Relationship Type="http://schemas.openxmlformats.org/officeDocument/2006/relationships/notesSlide" Target="/ppt/notesSlides/notesSlide3.xml" Id="R5d0af709fe3d48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e604129f14d9f" /><Relationship Type="http://schemas.openxmlformats.org/officeDocument/2006/relationships/notesSlide" Target="/ppt/notesSlides/notesSlide4.xml" Id="Rf2d92295b52a4d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D2F3853E-F4ED-46DF-8625-EFC1BBF7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1">
            <a:extLst xmlns:a="http://schemas.openxmlformats.org/drawingml/2006/main">
              <a:ext uri="{FF2B5EF4-FFF2-40B4-BE49-F238E27FC236}">
                <a16:creationId xmlns:a16="http://schemas.microsoft.com/office/drawing/2014/main" id="{BEF4550C-C4E6-4711-9445-886E9C9A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01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db3a56eca84ecd"/>
          <a:srcRect xmlns:a="http://schemas.openxmlformats.org/drawingml/2006/main" l="8110" t="0" r="81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0" y="723900"/>
            <a:ext cx="6248400" cy="4972050"/>
          </a:xfrm>
          <a:prstGeom xmlns:a="http://schemas.openxmlformats.org/drawingml/2006/main" prst="rect">
            <a:avLst/>
          </a:prstGeom>
        </p:spPr>
      </p:pic>
      <p:sp>
        <p:nvSpPr>
          <p:cNvPr id="4" name="dot">
            <a:extLst xmlns:a="http://schemas.openxmlformats.org/drawingml/2006/main">
              <a:ext uri="{FF2B5EF4-FFF2-40B4-BE49-F238E27FC236}">
                <a16:creationId xmlns:a16="http://schemas.microsoft.com/office/drawing/2014/main" id="{9523696E-1250-467D-8B65-B9876335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3A5F"/>
          </a:solidFill>
          <a:ln xmlns:a="http://schemas.openxmlformats.org/drawingml/2006/main" w="0">
            <a:noFill/>
          </a:ln>
        </p:spPr>
      </p:sp>
      <p:sp>
        <p:nvSpPr>
          <p:cNvPr id="5" name="dot">
            <a:extLst xmlns:a="http://schemas.openxmlformats.org/drawingml/2006/main">
              <a:ext uri="{FF2B5EF4-FFF2-40B4-BE49-F238E27FC236}">
                <a16:creationId xmlns:a16="http://schemas.microsoft.com/office/drawing/2014/main" id="{84370FC5-DC89-4A4C-B75A-3E18D345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08E45"/>
          </a:solidFill>
          <a:ln xmlns:a="http://schemas.openxmlformats.org/drawingml/2006/main" w="0">
            <a:noFill/>
          </a:ln>
        </p:spPr>
      </p:sp>
      <p:sp>
        <p:nvSpPr>
          <p:cNvPr id="6" name="dot">
            <a:extLst xmlns:a="http://schemas.openxmlformats.org/drawingml/2006/main">
              <a:ext uri="{FF2B5EF4-FFF2-40B4-BE49-F238E27FC236}">
                <a16:creationId xmlns:a16="http://schemas.microsoft.com/office/drawing/2014/main" id="{315560A0-A3F2-4A1D-A80A-9BF9EFA9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7" name="dot">
            <a:extLst xmlns:a="http://schemas.openxmlformats.org/drawingml/2006/main">
              <a:ext uri="{FF2B5EF4-FFF2-40B4-BE49-F238E27FC236}">
                <a16:creationId xmlns:a16="http://schemas.microsoft.com/office/drawing/2014/main" id="{0FEDA44D-592D-409A-BFE1-4348B5BF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293F"/>
          </a:solidFill>
          <a:ln xmlns:a="http://schemas.openxmlformats.org/drawingml/2006/main" w="0">
            <a:noFill/>
          </a:ln>
        </p:spPr>
      </p:sp>
      <p:sp>
        <p:nvSpPr>
          <p:cNvPr id="8" name="管理者・法人本部のみなさまへ">
            <a:extLst xmlns:a="http://schemas.openxmlformats.org/drawingml/2006/main">
              <a:ext uri="{FF2B5EF4-FFF2-40B4-BE49-F238E27FC236}">
                <a16:creationId xmlns:a16="http://schemas.microsoft.com/office/drawing/2014/main" id="{F15FA191-10D4-428B-B968-BBB4246B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F3A5F"/>
                </a:solidFill>
                <a:latin typeface="BIZ UDPGothic"/>
                <a:ea typeface="BIZ UDPGothic"/>
                <a:cs typeface="BIZ UDPGothic"/>
              </a:defRPr>
            </a:pPr>
            <a:r>
              <a:rPr sz="1650" b="0">
                <a:solidFill>
                  <a:srgbClr val="1F3A5F"/>
                </a:solidFill>
                <a:latin typeface="BIZ UDPGothic"/>
                <a:ea typeface="BIZ UDPGothic"/>
                <a:cs typeface="BIZ UDPGothic"/>
              </a:rPr>
              <a:t>管理者・法人本部のみなさまへ</a:t>
            </a:r>
          </a:p>
        </p:txBody>
      </p:sp>
      <p:sp>
        <p:nvSpPr>
          <p:cNvPr id="9" name="介護事業所の&#10;AI導入相談">
            <a:extLst xmlns:a="http://schemas.openxmlformats.org/drawingml/2006/main">
              <a:ext uri="{FF2B5EF4-FFF2-40B4-BE49-F238E27FC236}">
                <a16:creationId xmlns:a16="http://schemas.microsoft.com/office/drawing/2014/main" id="{D4EFED8F-2940-4A20-B82F-CC09ED2C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5048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4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介護事業所の</a:t>
            </a:r>
          </a:p>
          <a:p xmlns:a="http://schemas.openxmlformats.org/drawingml/2006/main">
            <a:pPr algn="l">
              <a:defRPr sz="4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4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AI導入相談</a:t>
            </a:r>
          </a:p>
        </p:txBody>
      </p:sp>
      <p:sp>
        <p:nvSpPr>
          <p:cNvPr id="10" name="日々の仕事から&#10;試すテーマを一緒に整理します">
            <a:extLst xmlns:a="http://schemas.openxmlformats.org/drawingml/2006/main">
              <a:ext uri="{FF2B5EF4-FFF2-40B4-BE49-F238E27FC236}">
                <a16:creationId xmlns:a16="http://schemas.microsoft.com/office/drawing/2014/main" id="{AECB5C41-3288-4591-A9BA-A758E756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4667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日々の仕事から</a:t>
            </a:r>
          </a:p>
          <a:p xmlns:a="http://schemas.openxmlformats.org/drawingml/2006/main">
            <a:pPr algn="l">
              <a:def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試すテーマを一緒に整理します</a:t>
            </a:r>
          </a:p>
        </p:txBody>
      </p:sp>
      <p:sp>
        <p:nvSpPr>
          <p:cNvPr id="11" name="初回ヒアリング用">
            <a:extLst xmlns:a="http://schemas.openxmlformats.org/drawingml/2006/main">
              <a:ext uri="{FF2B5EF4-FFF2-40B4-BE49-F238E27FC236}">
                <a16:creationId xmlns:a16="http://schemas.microsoft.com/office/drawing/2014/main" id="{962134F2-FC92-4CEF-B17C-F197A35E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5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初回ヒアリング用</a:t>
            </a:r>
          </a:p>
        </p:txBody>
      </p:sp>
      <p:sp>
        <p:nvSpPr>
          <p:cNvPr id="12" name="写真はAI生成による架空の場面です。">
            <a:extLst xmlns:a="http://schemas.openxmlformats.org/drawingml/2006/main">
              <a:ext uri="{FF2B5EF4-FFF2-40B4-BE49-F238E27FC236}">
                <a16:creationId xmlns:a16="http://schemas.microsoft.com/office/drawing/2014/main" id="{D51E4037-210E-4E63-BC90-E0CBD136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写真はAI生成による架空の場面です。</a:t>
            </a:r>
          </a:p>
        </p:txBody>
      </p:sp>
    </p:spTree>
    <p:extLst>
      <p:ext uri="{BB962C8B-B14F-4D97-AF65-F5344CB8AC3E}">
        <p14:creationId xmlns:p14="http://schemas.microsoft.com/office/powerpoint/2010/main" val="21405438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96D33E33-73C5-4B58-B5FA-C81CB737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2">
            <a:extLst xmlns:a="http://schemas.openxmlformats.org/drawingml/2006/main">
              <a:ext uri="{FF2B5EF4-FFF2-40B4-BE49-F238E27FC236}">
                <a16:creationId xmlns:a16="http://schemas.microsoft.com/office/drawing/2014/main" id="{65978A19-392D-446E-915D-A8593C3B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02</a:t>
            </a:r>
          </a:p>
        </p:txBody>
      </p:sp>
      <p:sp>
        <p:nvSpPr>
          <p:cNvPr id="3" name="初回ヒアリング">
            <a:extLst xmlns:a="http://schemas.openxmlformats.org/drawingml/2006/main">
              <a:ext uri="{FF2B5EF4-FFF2-40B4-BE49-F238E27FC236}">
                <a16:creationId xmlns:a16="http://schemas.microsoft.com/office/drawing/2014/main" id="{0A119B26-5E5B-4D19-BA67-BE32BE61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初回ヒアリング</a:t>
            </a:r>
          </a:p>
        </p:txBody>
      </p:sp>
      <p:sp>
        <p:nvSpPr>
          <p:cNvPr id="4" name="まず確かめたい仕事の場面">
            <a:extLst xmlns:a="http://schemas.openxmlformats.org/drawingml/2006/main">
              <a:ext uri="{FF2B5EF4-FFF2-40B4-BE49-F238E27FC236}">
                <a16:creationId xmlns:a16="http://schemas.microsoft.com/office/drawing/2014/main" id="{7809EC7E-63C6-46E6-98B0-02F040C53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まず確かめたい仕事の場面</a:t>
            </a:r>
          </a:p>
        </p:txBody>
      </p:sp>
      <p:sp>
        <p:nvSpPr>
          <p:cNvPr id="5" name="「何にAIを使うか」の前に&#10;今の進め方を伺います">
            <a:extLst xmlns:a="http://schemas.openxmlformats.org/drawingml/2006/main">
              <a:ext uri="{FF2B5EF4-FFF2-40B4-BE49-F238E27FC236}">
                <a16:creationId xmlns:a16="http://schemas.microsoft.com/office/drawing/2014/main" id="{E03A6BC5-4F75-4523-A3ED-B604AE80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4381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7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「何にAIを使うか」の前に</a:t>
            </a:r>
          </a:p>
          <a:p xmlns:a="http://schemas.openxmlformats.org/drawingml/2006/main">
            <a:pPr algn="l">
              <a:defRPr sz="27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7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今の進め方を伺います</a:t>
            </a:r>
          </a:p>
        </p:txBody>
      </p:sp>
      <p:sp>
        <p:nvSpPr>
          <p:cNvPr id="6" name="作業名だけで相談できます。&#10;利用者の記録は持ち込ま">
            <a:extLst xmlns:a="http://schemas.openxmlformats.org/drawingml/2006/main">
              <a:ext uri="{FF2B5EF4-FFF2-40B4-BE49-F238E27FC236}">
                <a16:creationId xmlns:a16="http://schemas.microsoft.com/office/drawing/2014/main" id="{D468AC0D-8F03-43C7-99C1-21844DF2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作業名だけで相談できます。</a:t>
            </a:r>
          </a:p>
          <a:p xmlns:a="http://schemas.openxmlformats.org/drawingml/2006/main">
            <a:pPr algn="l">
              <a:def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利用者の記録は持ち込まずに進めます。</a:t>
            </a:r>
          </a:p>
        </p:txBody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9A308D62-D059-4518-991A-8A8A05183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1145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  <p:sp>
        <p:nvSpPr>
          <p:cNvPr id="8" name="繰り返し作る文書はありますか">
            <a:extLst xmlns:a="http://schemas.openxmlformats.org/drawingml/2006/main">
              <a:ext uri="{FF2B5EF4-FFF2-40B4-BE49-F238E27FC236}">
                <a16:creationId xmlns:a16="http://schemas.microsoft.com/office/drawing/2014/main" id="{6BC8BB06-19BA-4659-9E5B-9B2E2856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14550"/>
            <a:ext cx="5000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繰り返し作る文書はありますか</a:t>
            </a:r>
          </a:p>
        </p:txBody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03FAF668-8542-4768-9DAE-6C05D0C0C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733675"/>
            <a:ext cx="5867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0E8AE2D7-BB82-4D39-A82E-B8585A17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9527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11" name="確認や差し戻しはどこで起きますか">
            <a:extLst xmlns:a="http://schemas.openxmlformats.org/drawingml/2006/main">
              <a:ext uri="{FF2B5EF4-FFF2-40B4-BE49-F238E27FC236}">
                <a16:creationId xmlns:a16="http://schemas.microsoft.com/office/drawing/2014/main" id="{20696BC5-6916-4EFD-92C3-90053333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952750"/>
            <a:ext cx="5000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確認や差し戻しはどこで起きますか</a:t>
            </a:r>
          </a:p>
        </p:txBody>
      </p:sp>
      <p:sp>
        <p:nvSpPr>
          <p:cNvPr id="12" name="rect">
            <a:extLst xmlns:a="http://schemas.openxmlformats.org/drawingml/2006/main">
              <a:ext uri="{FF2B5EF4-FFF2-40B4-BE49-F238E27FC236}">
                <a16:creationId xmlns:a16="http://schemas.microsoft.com/office/drawing/2014/main" id="{5209E7EE-13C4-4907-A9B7-3E9D8092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571875"/>
            <a:ext cx="5867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C3302AE1-95FD-4B2D-83DE-DE12C461F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7909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14" name="完成した文書は誰に渡しますか">
            <a:extLst xmlns:a="http://schemas.openxmlformats.org/drawingml/2006/main">
              <a:ext uri="{FF2B5EF4-FFF2-40B4-BE49-F238E27FC236}">
                <a16:creationId xmlns:a16="http://schemas.microsoft.com/office/drawing/2014/main" id="{32B6C16A-95D1-4FE5-A673-E7B0DFB5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90950"/>
            <a:ext cx="5000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完成した文書は誰に渡しますか</a:t>
            </a:r>
          </a:p>
        </p:txBody>
      </p:sp>
      <p:sp>
        <p:nvSpPr>
          <p:cNvPr id="15" name="rect">
            <a:extLst xmlns:a="http://schemas.openxmlformats.org/drawingml/2006/main">
              <a:ext uri="{FF2B5EF4-FFF2-40B4-BE49-F238E27FC236}">
                <a16:creationId xmlns:a16="http://schemas.microsoft.com/office/drawing/2014/main" id="{2324C52F-3DEC-47E2-8B75-B74FB04C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410075"/>
            <a:ext cx="5867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F165AF0D-8437-4711-B66B-BF147F50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6291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  <p:sp>
        <p:nvSpPr>
          <p:cNvPr id="17" name="最後に確認する人は誰ですか">
            <a:extLst xmlns:a="http://schemas.openxmlformats.org/drawingml/2006/main">
              <a:ext uri="{FF2B5EF4-FFF2-40B4-BE49-F238E27FC236}">
                <a16:creationId xmlns:a16="http://schemas.microsoft.com/office/drawing/2014/main" id="{0E54DEA7-EA38-436D-A9DF-13A02030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629150"/>
            <a:ext cx="5000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最後に確認する人は誰ですか</a:t>
            </a:r>
          </a:p>
        </p:txBody>
      </p:sp>
      <p:sp>
        <p:nvSpPr>
          <p:cNvPr id="18" name="rect">
            <a:extLst xmlns:a="http://schemas.openxmlformats.org/drawingml/2006/main">
              <a:ext uri="{FF2B5EF4-FFF2-40B4-BE49-F238E27FC236}">
                <a16:creationId xmlns:a16="http://schemas.microsoft.com/office/drawing/2014/main" id="{059CCABB-FF01-4611-AC8E-FBBA9D2F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248275"/>
            <a:ext cx="5867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9229530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6E3678A0-EA2F-4A75-A8E4-2A3A5B9E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3">
            <a:extLst xmlns:a="http://schemas.openxmlformats.org/drawingml/2006/main">
              <a:ext uri="{FF2B5EF4-FFF2-40B4-BE49-F238E27FC236}">
                <a16:creationId xmlns:a16="http://schemas.microsoft.com/office/drawing/2014/main" id="{25A53E91-B238-48D8-A4BB-6C3D63A0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03</a:t>
            </a:r>
          </a:p>
        </p:txBody>
      </p:sp>
      <p:sp>
        <p:nvSpPr>
          <p:cNvPr id="3" name="相談内容の整理">
            <a:extLst xmlns:a="http://schemas.openxmlformats.org/drawingml/2006/main">
              <a:ext uri="{FF2B5EF4-FFF2-40B4-BE49-F238E27FC236}">
                <a16:creationId xmlns:a16="http://schemas.microsoft.com/office/drawing/2014/main" id="{546D480D-4229-41BF-BF71-23783A80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相談内容の整理</a:t>
            </a:r>
          </a:p>
        </p:txBody>
      </p:sp>
      <p:sp>
        <p:nvSpPr>
          <p:cNvPr id="4" name="最初に試す文書の候補">
            <a:extLst xmlns:a="http://schemas.openxmlformats.org/drawingml/2006/main">
              <a:ext uri="{FF2B5EF4-FFF2-40B4-BE49-F238E27FC236}">
                <a16:creationId xmlns:a16="http://schemas.microsoft.com/office/drawing/2014/main" id="{AE1BFB33-B129-45FA-A507-C30E4824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最初に試す文書の候補</a:t>
            </a:r>
          </a:p>
        </p:txBody>
      </p:sp>
      <p:sp>
        <p:nvSpPr>
          <p:cNvPr id="5" name="利用者情報を含まない文書から検討します">
            <a:extLst xmlns:a="http://schemas.openxmlformats.org/drawingml/2006/main">
              <a:ext uri="{FF2B5EF4-FFF2-40B4-BE49-F238E27FC236}">
                <a16:creationId xmlns:a16="http://schemas.microsoft.com/office/drawing/2014/main" id="{FF05AF68-1E25-4300-8909-B2379195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0225"/>
            <a:ext cx="1085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利用者情報を含まない文書から検討します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09600" y="2505075"/>
          <a:ext xmlns:a="http://schemas.openxmlformats.org/drawingml/2006/main" cx="10972800" cy="28670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19450"/>
                <a:gridCol w="3219450"/>
                <a:gridCol w="4533900"/>
              </a:tblGrid>
              <a:tr h="609600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文書の種類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AIに頼む作業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人が確認する点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752475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研修・行事の案内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下書きの作成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日時・場所・案内先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752475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手順書・チェックリスト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手順の整理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担当・順番・完了条件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752475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会議資料のたたき台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構成案の作成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決定事項・未確認事項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出典：介護AIプロンプト集 #7（原稿確認 202">
            <a:extLst xmlns:a="http://schemas.openxmlformats.org/drawingml/2006/main">
              <a:ext uri="{FF2B5EF4-FFF2-40B4-BE49-F238E27FC236}">
                <a16:creationId xmlns:a16="http://schemas.microsoft.com/office/drawing/2014/main" id="{14220D37-10BB-46A2-8ACD-4D5E67D7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出典：介護AIプロンプト集 #7（原稿確認 2026-10-06）。利用条件は別途確認。</a:t>
            </a:r>
          </a:p>
        </p:txBody>
      </p:sp>
    </p:spTree>
    <p:extLst>
      <p:ext uri="{BB962C8B-B14F-4D97-AF65-F5344CB8AC3E}">
        <p14:creationId xmlns:p14="http://schemas.microsoft.com/office/powerpoint/2010/main" val="14811188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6D63DB45-74CD-4C24-B32B-A8747CE86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4">
            <a:extLst xmlns:a="http://schemas.openxmlformats.org/drawingml/2006/main">
              <a:ext uri="{FF2B5EF4-FFF2-40B4-BE49-F238E27FC236}">
                <a16:creationId xmlns:a16="http://schemas.microsoft.com/office/drawing/2014/main" id="{04B20AA6-3F12-4220-8372-F312BE00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04</a:t>
            </a:r>
          </a:p>
        </p:txBody>
      </p:sp>
      <p:sp>
        <p:nvSpPr>
          <p:cNvPr id="3" name="相談のまとめ">
            <a:extLst xmlns:a="http://schemas.openxmlformats.org/drawingml/2006/main">
              <a:ext uri="{FF2B5EF4-FFF2-40B4-BE49-F238E27FC236}">
                <a16:creationId xmlns:a16="http://schemas.microsoft.com/office/drawing/2014/main" id="{542ECC7E-AF83-4104-A4F4-42DC6B7CA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相談のまとめ</a:t>
            </a:r>
          </a:p>
        </p:txBody>
      </p:sp>
      <p:sp>
        <p:nvSpPr>
          <p:cNvPr id="4" name="次回までの確認事項">
            <a:extLst xmlns:a="http://schemas.openxmlformats.org/drawingml/2006/main">
              <a:ext uri="{FF2B5EF4-FFF2-40B4-BE49-F238E27FC236}">
                <a16:creationId xmlns:a16="http://schemas.microsoft.com/office/drawing/2014/main" id="{ABF17EBA-C03D-440C-83C6-C78B81A8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次回までの確認事項</a:t>
            </a:r>
          </a:p>
        </p:txBody>
      </p:sp>
      <p:sp>
        <p:nvSpPr>
          <p:cNvPr id="5" name="試すテーマ">
            <a:extLst xmlns:a="http://schemas.openxmlformats.org/drawingml/2006/main">
              <a:ext uri="{FF2B5EF4-FFF2-40B4-BE49-F238E27FC236}">
                <a16:creationId xmlns:a16="http://schemas.microsoft.com/office/drawing/2014/main" id="{7892898B-93AA-4868-A8BC-1AB0D6BC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試すテーマ</a:t>
            </a:r>
          </a:p>
        </p:txBody>
      </p:sp>
      <p:sp>
        <p:nvSpPr>
          <p:cNvPr id="6" name="［対象とする文書］">
            <a:extLst xmlns:a="http://schemas.openxmlformats.org/drawingml/2006/main">
              <a:ext uri="{FF2B5EF4-FFF2-40B4-BE49-F238E27FC236}">
                <a16:creationId xmlns:a16="http://schemas.microsoft.com/office/drawing/2014/main" id="{1B863FB9-85F4-408E-A3D7-78AE76A6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481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［対象とする文書］</a:t>
            </a:r>
          </a:p>
        </p:txBody>
      </p:sp>
      <p:sp>
        <p:nvSpPr>
          <p:cNvPr id="7" name="個人情報のない材料で&#10;下書きの見本を作ります。">
            <a:extLst xmlns:a="http://schemas.openxmlformats.org/drawingml/2006/main">
              <a:ext uri="{FF2B5EF4-FFF2-40B4-BE49-F238E27FC236}">
                <a16:creationId xmlns:a16="http://schemas.microsoft.com/office/drawing/2014/main" id="{7AA2C4C0-C321-42E3-B1D0-BEC92A6C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438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個人情報のない材料で</a:t>
            </a:r>
          </a:p>
          <a:p xmlns:a="http://schemas.openxmlformats.org/drawingml/2006/main">
            <a:pPr algn="l">
              <a:def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0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下書きの見本を作ります。</a:t>
            </a:r>
          </a:p>
        </p:txBody>
      </p:sp>
      <p:sp>
        <p:nvSpPr>
          <p:cNvPr id="8" name="使う材料">
            <a:extLst xmlns:a="http://schemas.openxmlformats.org/drawingml/2006/main">
              <a:ext uri="{FF2B5EF4-FFF2-40B4-BE49-F238E27FC236}">
                <a16:creationId xmlns:a16="http://schemas.microsoft.com/office/drawing/2014/main" id="{33C98977-6A25-450E-92A7-48B68CEA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62175"/>
            <a:ext cx="51911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使う材料</a:t>
            </a:r>
          </a:p>
        </p:txBody>
      </p:sp>
      <p:sp>
        <p:nvSpPr>
          <p:cNvPr id="9" name="［白紙の様式・一般的な手順］">
            <a:extLst xmlns:a="http://schemas.openxmlformats.org/drawingml/2006/main">
              <a:ext uri="{FF2B5EF4-FFF2-40B4-BE49-F238E27FC236}">
                <a16:creationId xmlns:a16="http://schemas.microsoft.com/office/drawing/2014/main" id="{8293A1DC-F2E1-4D4E-9EAF-A6B0EDE4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00325"/>
            <a:ext cx="5238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［白紙の様式・一般的な手順］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B4E0A77E-1504-41CD-B91E-04E20D2D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2420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1" name="確認する人">
            <a:extLst xmlns:a="http://schemas.openxmlformats.org/drawingml/2006/main">
              <a:ext uri="{FF2B5EF4-FFF2-40B4-BE49-F238E27FC236}">
                <a16:creationId xmlns:a16="http://schemas.microsoft.com/office/drawing/2014/main" id="{DBB24950-2C3F-4AD8-85CE-3ADF2A05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33750"/>
            <a:ext cx="51911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確認する人</a:t>
            </a:r>
          </a:p>
        </p:txBody>
      </p:sp>
      <p:sp>
        <p:nvSpPr>
          <p:cNvPr id="12" name="［役割で記入］">
            <a:extLst xmlns:a="http://schemas.openxmlformats.org/drawingml/2006/main">
              <a:ext uri="{FF2B5EF4-FFF2-40B4-BE49-F238E27FC236}">
                <a16:creationId xmlns:a16="http://schemas.microsoft.com/office/drawing/2014/main" id="{4C2EDF43-411E-474A-92A6-E1E53D7E2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71900"/>
            <a:ext cx="5238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［役割で記入］</a:t>
            </a:r>
          </a:p>
        </p:txBody>
      </p:sp>
      <p:sp>
        <p:nvSpPr>
          <p:cNvPr id="13" name="rect">
            <a:extLst xmlns:a="http://schemas.openxmlformats.org/drawingml/2006/main">
              <a:ext uri="{FF2B5EF4-FFF2-40B4-BE49-F238E27FC236}">
                <a16:creationId xmlns:a16="http://schemas.microsoft.com/office/drawing/2014/main" id="{7911FD59-3323-4A50-8F7E-8CB61D19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95775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4" name="次回に見るもの">
            <a:extLst xmlns:a="http://schemas.openxmlformats.org/drawingml/2006/main">
              <a:ext uri="{FF2B5EF4-FFF2-40B4-BE49-F238E27FC236}">
                <a16:creationId xmlns:a16="http://schemas.microsoft.com/office/drawing/2014/main" id="{1BBE18E7-3172-4D2F-9D51-E3C06CA3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05325"/>
            <a:ext cx="51911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7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次回に見るもの</a:t>
            </a:r>
          </a:p>
        </p:txBody>
      </p:sp>
      <p:sp>
        <p:nvSpPr>
          <p:cNvPr id="15" name="［作成例・残った確認事項］">
            <a:extLst xmlns:a="http://schemas.openxmlformats.org/drawingml/2006/main">
              <a:ext uri="{FF2B5EF4-FFF2-40B4-BE49-F238E27FC236}">
                <a16:creationId xmlns:a16="http://schemas.microsoft.com/office/drawing/2014/main" id="{487CBB40-277C-40FF-BD26-4A221C05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943475"/>
            <a:ext cx="5238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［作成例・残った確認事項］</a:t>
            </a:r>
          </a:p>
        </p:txBody>
      </p:sp>
      <p:sp>
        <p:nvSpPr>
          <p:cNvPr id="16" name="rect">
            <a:extLst xmlns:a="http://schemas.openxmlformats.org/drawingml/2006/main">
              <a:ext uri="{FF2B5EF4-FFF2-40B4-BE49-F238E27FC236}">
                <a16:creationId xmlns:a16="http://schemas.microsoft.com/office/drawing/2014/main" id="{40C83DB5-082C-45E4-B026-4F77873C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467350"/>
            <a:ext cx="542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2911582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2026-10-06T14:40:48.6200000Z</dcterms:created>
  <dcterms:modified xsi:type="dcterms:W3CDTF">2026-10-06T14:40:48.6200000Z</dcterms:modified>
</coreProperties>
</file>